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9456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01B5-0931-4136-81B9-3A5D837389B9}" type="datetimeFigureOut">
              <a:rPr lang="fr-FR" smtClean="0"/>
              <a:t>31/12/2019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15C0-CC90-4F34-8F70-D3FEB791A1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9427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01B5-0931-4136-81B9-3A5D837389B9}" type="datetimeFigureOut">
              <a:rPr lang="fr-FR" smtClean="0"/>
              <a:t>31/12/2019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15C0-CC90-4F34-8F70-D3FEB791A1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4606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01B5-0931-4136-81B9-3A5D837389B9}" type="datetimeFigureOut">
              <a:rPr lang="fr-FR" smtClean="0"/>
              <a:t>31/12/2019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15C0-CC90-4F34-8F70-D3FEB791A1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3436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01B5-0931-4136-81B9-3A5D837389B9}" type="datetimeFigureOut">
              <a:rPr lang="fr-FR" smtClean="0"/>
              <a:t>31/12/2019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15C0-CC90-4F34-8F70-D3FEB791A1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750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01B5-0931-4136-81B9-3A5D837389B9}" type="datetimeFigureOut">
              <a:rPr lang="fr-FR" smtClean="0"/>
              <a:t>31/12/2019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15C0-CC90-4F34-8F70-D3FEB791A1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655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01B5-0931-4136-81B9-3A5D837389B9}" type="datetimeFigureOut">
              <a:rPr lang="fr-FR" smtClean="0"/>
              <a:t>31/12/2019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15C0-CC90-4F34-8F70-D3FEB791A1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1907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01B5-0931-4136-81B9-3A5D837389B9}" type="datetimeFigureOut">
              <a:rPr lang="fr-FR" smtClean="0"/>
              <a:t>31/12/2019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15C0-CC90-4F34-8F70-D3FEB791A1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451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01B5-0931-4136-81B9-3A5D837389B9}" type="datetimeFigureOut">
              <a:rPr lang="fr-FR" smtClean="0"/>
              <a:t>31/12/2019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15C0-CC90-4F34-8F70-D3FEB791A1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666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01B5-0931-4136-81B9-3A5D837389B9}" type="datetimeFigureOut">
              <a:rPr lang="fr-FR" smtClean="0"/>
              <a:t>31/12/2019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15C0-CC90-4F34-8F70-D3FEB791A1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055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01B5-0931-4136-81B9-3A5D837389B9}" type="datetimeFigureOut">
              <a:rPr lang="fr-FR" smtClean="0"/>
              <a:t>31/12/2019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15C0-CC90-4F34-8F70-D3FEB791A1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50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501B5-0931-4136-81B9-3A5D837389B9}" type="datetimeFigureOut">
              <a:rPr lang="fr-FR" smtClean="0"/>
              <a:t>31/12/2019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15C0-CC90-4F34-8F70-D3FEB791A1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113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501B5-0931-4136-81B9-3A5D837389B9}" type="datetimeFigureOut">
              <a:rPr lang="fr-FR" smtClean="0"/>
              <a:t>31/12/2019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B15C0-CC90-4F34-8F70-D3FEB791A1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0862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5634" y="4598181"/>
            <a:ext cx="2402019" cy="179837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609" y="3819007"/>
            <a:ext cx="2694062" cy="201440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3893" y="2646909"/>
            <a:ext cx="2456754" cy="1867708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59284" y="627567"/>
            <a:ext cx="2408184" cy="178875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412" y="709506"/>
            <a:ext cx="2427114" cy="180477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54215" y="1657034"/>
            <a:ext cx="5343525" cy="437197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2" t="53947" r="31782" b="12181"/>
          <a:stretch/>
        </p:blipFill>
        <p:spPr>
          <a:xfrm rot="20952437">
            <a:off x="6891375" y="3416341"/>
            <a:ext cx="457201" cy="3630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881492" y="461381"/>
            <a:ext cx="66479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  <a:p>
            <a:r>
              <a:rPr lang="fr-FR" dirty="0" smtClean="0"/>
              <a:t>Photographies de </a:t>
            </a:r>
            <a:r>
              <a:rPr lang="fr-FR" dirty="0"/>
              <a:t>la zone d'implantation </a:t>
            </a:r>
            <a:r>
              <a:rPr lang="fr-FR" dirty="0" smtClean="0"/>
              <a:t>(Photo du 23/11/19)</a:t>
            </a:r>
            <a:r>
              <a:rPr lang="fr-FR" dirty="0"/>
              <a:t>	</a:t>
            </a:r>
          </a:p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2" t="53947" r="31782" b="12181"/>
          <a:stretch/>
        </p:blipFill>
        <p:spPr>
          <a:xfrm rot="1103388">
            <a:off x="7165572" y="4639395"/>
            <a:ext cx="457201" cy="36307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2" t="53947" r="31782" b="12181"/>
          <a:stretch/>
        </p:blipFill>
        <p:spPr>
          <a:xfrm rot="20645392" flipH="1">
            <a:off x="4154246" y="4602091"/>
            <a:ext cx="425823" cy="36307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2" t="53947" r="31782" b="12181"/>
          <a:stretch/>
        </p:blipFill>
        <p:spPr>
          <a:xfrm rot="16685390">
            <a:off x="5586739" y="1682233"/>
            <a:ext cx="457201" cy="36307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2" t="53947" r="31782" b="12181"/>
          <a:stretch/>
        </p:blipFill>
        <p:spPr>
          <a:xfrm rot="15856044" flipH="1">
            <a:off x="5902304" y="5780369"/>
            <a:ext cx="493059" cy="36307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118512" y="4541823"/>
            <a:ext cx="67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 flipH="1">
            <a:off x="7010434" y="4788641"/>
            <a:ext cx="199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7175904" y="3243519"/>
            <a:ext cx="67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 flipH="1">
            <a:off x="5798217" y="137978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393356" y="3933430"/>
            <a:ext cx="67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 flipH="1">
            <a:off x="2394517" y="73866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 flipH="1">
            <a:off x="9535739" y="2714090"/>
            <a:ext cx="212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9443893" y="653651"/>
            <a:ext cx="304228" cy="376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2104498" y="-9533"/>
            <a:ext cx="6457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2">
                    <a:lumMod val="75000"/>
                  </a:schemeClr>
                </a:solidFill>
              </a:rPr>
              <a:t>Annexe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2_191020 </a:t>
            </a:r>
            <a:r>
              <a:rPr lang="fr-FR" dirty="0">
                <a:solidFill>
                  <a:schemeClr val="accent2">
                    <a:lumMod val="75000"/>
                  </a:schemeClr>
                </a:solidFill>
              </a:rPr>
              <a:t>Annexe Photographies de la zone d'implantation</a:t>
            </a:r>
          </a:p>
        </p:txBody>
      </p:sp>
      <p:sp>
        <p:nvSpPr>
          <p:cNvPr id="27" name="ZoneTexte 26"/>
          <p:cNvSpPr txBox="1"/>
          <p:nvPr/>
        </p:nvSpPr>
        <p:spPr>
          <a:xfrm flipH="1">
            <a:off x="6148833" y="6027219"/>
            <a:ext cx="199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 flipH="1">
            <a:off x="11296037" y="4589874"/>
            <a:ext cx="199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96399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28</Words>
  <Application>Microsoft Office PowerPoint</Application>
  <PresentationFormat>Grand écran</PresentationFormat>
  <Paragraphs>13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</dc:creator>
  <cp:lastModifiedBy>Fabien Guillet</cp:lastModifiedBy>
  <cp:revision>12</cp:revision>
  <cp:lastPrinted>2019-10-20T16:42:17Z</cp:lastPrinted>
  <dcterms:created xsi:type="dcterms:W3CDTF">2018-05-21T19:40:08Z</dcterms:created>
  <dcterms:modified xsi:type="dcterms:W3CDTF">2019-12-31T11:41:04Z</dcterms:modified>
</cp:coreProperties>
</file>